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0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6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6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0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6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7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5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9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698-B1A5-4F08-BA12-D39E9A8BB58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F1912-4361-4BE9-93A9-C6C3A7CB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9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1524000" y="0"/>
            <a:ext cx="12192000" cy="6858000"/>
            <a:chOff x="0" y="0"/>
            <a:chExt cx="12192000" cy="6858000"/>
          </a:xfrm>
        </p:grpSpPr>
        <p:sp>
          <p:nvSpPr>
            <p:cNvPr id="6" name="Shape 875"/>
            <p:cNvSpPr/>
            <p:nvPr/>
          </p:nvSpPr>
          <p:spPr>
            <a:xfrm>
              <a:off x="0" y="0"/>
              <a:ext cx="12192000" cy="6857999"/>
            </a:xfrm>
            <a:custGeom>
              <a:avLst/>
              <a:gdLst/>
              <a:ahLst/>
              <a:cxnLst/>
              <a:rect l="0" t="0" r="0" b="0"/>
              <a:pathLst>
                <a:path w="12192000" h="6857999">
                  <a:moveTo>
                    <a:pt x="0" y="0"/>
                  </a:moveTo>
                  <a:lnTo>
                    <a:pt x="12192000" y="0"/>
                  </a:lnTo>
                  <a:lnTo>
                    <a:pt x="12192000" y="6857999"/>
                  </a:lnTo>
                  <a:lnTo>
                    <a:pt x="0" y="6857999"/>
                  </a:lnTo>
                  <a:lnTo>
                    <a:pt x="0" y="0"/>
                  </a:lnTo>
                </a:path>
              </a:pathLst>
            </a:custGeom>
            <a:solidFill>
              <a:srgbClr val="1F4E79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7" name="Picture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1197336" y="2405888"/>
              <a:ext cx="966216" cy="1816608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1336" y="1907032"/>
              <a:ext cx="1618488" cy="2087880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0393680" y="94488"/>
              <a:ext cx="1685544" cy="2310384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436880" y="0"/>
              <a:ext cx="841248" cy="1789176"/>
            </a:xfrm>
            <a:prstGeom prst="rect">
              <a:avLst/>
            </a:prstGeom>
          </p:spPr>
        </p:pic>
        <p:sp>
          <p:nvSpPr>
            <p:cNvPr id="11" name="Shape 876"/>
            <p:cNvSpPr/>
            <p:nvPr/>
          </p:nvSpPr>
          <p:spPr>
            <a:xfrm>
              <a:off x="2139696" y="1540015"/>
              <a:ext cx="8261604" cy="493890"/>
            </a:xfrm>
            <a:custGeom>
              <a:avLst/>
              <a:gdLst/>
              <a:ahLst/>
              <a:cxnLst/>
              <a:rect l="0" t="0" r="0" b="0"/>
              <a:pathLst>
                <a:path w="8261604" h="493890">
                  <a:moveTo>
                    <a:pt x="0" y="0"/>
                  </a:moveTo>
                  <a:lnTo>
                    <a:pt x="8261604" y="0"/>
                  </a:lnTo>
                  <a:lnTo>
                    <a:pt x="826160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4472C4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Shape 877"/>
            <p:cNvSpPr/>
            <p:nvPr/>
          </p:nvSpPr>
          <p:spPr>
            <a:xfrm>
              <a:off x="2139696" y="2033918"/>
              <a:ext cx="729450" cy="493890"/>
            </a:xfrm>
            <a:custGeom>
              <a:avLst/>
              <a:gdLst/>
              <a:ahLst/>
              <a:cxnLst/>
              <a:rect l="0" t="0" r="0" b="0"/>
              <a:pathLst>
                <a:path w="729450" h="493890">
                  <a:moveTo>
                    <a:pt x="0" y="0"/>
                  </a:moveTo>
                  <a:lnTo>
                    <a:pt x="729450" y="0"/>
                  </a:lnTo>
                  <a:lnTo>
                    <a:pt x="729450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Shape 878"/>
            <p:cNvSpPr/>
            <p:nvPr/>
          </p:nvSpPr>
          <p:spPr>
            <a:xfrm>
              <a:off x="2869057" y="2033918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 879"/>
            <p:cNvSpPr/>
            <p:nvPr/>
          </p:nvSpPr>
          <p:spPr>
            <a:xfrm>
              <a:off x="4375531" y="2033918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Shape 880"/>
            <p:cNvSpPr/>
            <p:nvPr/>
          </p:nvSpPr>
          <p:spPr>
            <a:xfrm>
              <a:off x="5882005" y="2033918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Shape 881"/>
            <p:cNvSpPr/>
            <p:nvPr/>
          </p:nvSpPr>
          <p:spPr>
            <a:xfrm>
              <a:off x="7388479" y="2033918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Shape 882"/>
            <p:cNvSpPr/>
            <p:nvPr/>
          </p:nvSpPr>
          <p:spPr>
            <a:xfrm>
              <a:off x="8894826" y="2033918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Shape 883"/>
            <p:cNvSpPr/>
            <p:nvPr/>
          </p:nvSpPr>
          <p:spPr>
            <a:xfrm>
              <a:off x="2139696" y="2527821"/>
              <a:ext cx="729450" cy="493890"/>
            </a:xfrm>
            <a:custGeom>
              <a:avLst/>
              <a:gdLst/>
              <a:ahLst/>
              <a:cxnLst/>
              <a:rect l="0" t="0" r="0" b="0"/>
              <a:pathLst>
                <a:path w="729450" h="493890">
                  <a:moveTo>
                    <a:pt x="0" y="0"/>
                  </a:moveTo>
                  <a:lnTo>
                    <a:pt x="729450" y="0"/>
                  </a:lnTo>
                  <a:lnTo>
                    <a:pt x="729450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 884"/>
            <p:cNvSpPr/>
            <p:nvPr/>
          </p:nvSpPr>
          <p:spPr>
            <a:xfrm>
              <a:off x="2869057" y="2527821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Shape 885"/>
            <p:cNvSpPr/>
            <p:nvPr/>
          </p:nvSpPr>
          <p:spPr>
            <a:xfrm>
              <a:off x="4375531" y="2527821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Shape 886"/>
            <p:cNvSpPr/>
            <p:nvPr/>
          </p:nvSpPr>
          <p:spPr>
            <a:xfrm>
              <a:off x="5882005" y="2527821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 887"/>
            <p:cNvSpPr/>
            <p:nvPr/>
          </p:nvSpPr>
          <p:spPr>
            <a:xfrm>
              <a:off x="7388479" y="2527821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Shape 888"/>
            <p:cNvSpPr/>
            <p:nvPr/>
          </p:nvSpPr>
          <p:spPr>
            <a:xfrm>
              <a:off x="8894826" y="2527821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Shape 889"/>
            <p:cNvSpPr/>
            <p:nvPr/>
          </p:nvSpPr>
          <p:spPr>
            <a:xfrm>
              <a:off x="2139696" y="3021711"/>
              <a:ext cx="729450" cy="640080"/>
            </a:xfrm>
            <a:custGeom>
              <a:avLst/>
              <a:gdLst/>
              <a:ahLst/>
              <a:cxnLst/>
              <a:rect l="0" t="0" r="0" b="0"/>
              <a:pathLst>
                <a:path w="729450" h="640080">
                  <a:moveTo>
                    <a:pt x="0" y="0"/>
                  </a:moveTo>
                  <a:lnTo>
                    <a:pt x="729450" y="0"/>
                  </a:lnTo>
                  <a:lnTo>
                    <a:pt x="729450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Shape 890"/>
            <p:cNvSpPr/>
            <p:nvPr/>
          </p:nvSpPr>
          <p:spPr>
            <a:xfrm>
              <a:off x="2869057" y="302171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Shape 891"/>
            <p:cNvSpPr/>
            <p:nvPr/>
          </p:nvSpPr>
          <p:spPr>
            <a:xfrm>
              <a:off x="4375531" y="302171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Shape 892"/>
            <p:cNvSpPr/>
            <p:nvPr/>
          </p:nvSpPr>
          <p:spPr>
            <a:xfrm>
              <a:off x="5882005" y="302171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Shape 893"/>
            <p:cNvSpPr/>
            <p:nvPr/>
          </p:nvSpPr>
          <p:spPr>
            <a:xfrm>
              <a:off x="7388479" y="302171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Shape 894"/>
            <p:cNvSpPr/>
            <p:nvPr/>
          </p:nvSpPr>
          <p:spPr>
            <a:xfrm>
              <a:off x="8894826" y="302171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Shape 895"/>
            <p:cNvSpPr/>
            <p:nvPr/>
          </p:nvSpPr>
          <p:spPr>
            <a:xfrm>
              <a:off x="2139696" y="3661791"/>
              <a:ext cx="729450" cy="640080"/>
            </a:xfrm>
            <a:custGeom>
              <a:avLst/>
              <a:gdLst/>
              <a:ahLst/>
              <a:cxnLst/>
              <a:rect l="0" t="0" r="0" b="0"/>
              <a:pathLst>
                <a:path w="729450" h="640080">
                  <a:moveTo>
                    <a:pt x="0" y="0"/>
                  </a:moveTo>
                  <a:lnTo>
                    <a:pt x="729450" y="0"/>
                  </a:lnTo>
                  <a:lnTo>
                    <a:pt x="729450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Shape 896"/>
            <p:cNvSpPr/>
            <p:nvPr/>
          </p:nvSpPr>
          <p:spPr>
            <a:xfrm>
              <a:off x="2869057" y="366179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Shape 897"/>
            <p:cNvSpPr/>
            <p:nvPr/>
          </p:nvSpPr>
          <p:spPr>
            <a:xfrm>
              <a:off x="4375531" y="366179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Shape 898"/>
            <p:cNvSpPr/>
            <p:nvPr/>
          </p:nvSpPr>
          <p:spPr>
            <a:xfrm>
              <a:off x="5882005" y="366179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Shape 899"/>
            <p:cNvSpPr/>
            <p:nvPr/>
          </p:nvSpPr>
          <p:spPr>
            <a:xfrm>
              <a:off x="7388479" y="366179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Shape 900"/>
            <p:cNvSpPr/>
            <p:nvPr/>
          </p:nvSpPr>
          <p:spPr>
            <a:xfrm>
              <a:off x="8894826" y="3661791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Shape 901"/>
            <p:cNvSpPr/>
            <p:nvPr/>
          </p:nvSpPr>
          <p:spPr>
            <a:xfrm>
              <a:off x="2139696" y="4301884"/>
              <a:ext cx="729450" cy="493890"/>
            </a:xfrm>
            <a:custGeom>
              <a:avLst/>
              <a:gdLst/>
              <a:ahLst/>
              <a:cxnLst/>
              <a:rect l="0" t="0" r="0" b="0"/>
              <a:pathLst>
                <a:path w="729450" h="493890">
                  <a:moveTo>
                    <a:pt x="0" y="0"/>
                  </a:moveTo>
                  <a:lnTo>
                    <a:pt x="729450" y="0"/>
                  </a:lnTo>
                  <a:lnTo>
                    <a:pt x="729450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Shape 902"/>
            <p:cNvSpPr/>
            <p:nvPr/>
          </p:nvSpPr>
          <p:spPr>
            <a:xfrm>
              <a:off x="2869057" y="4301884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Shape 903"/>
            <p:cNvSpPr/>
            <p:nvPr/>
          </p:nvSpPr>
          <p:spPr>
            <a:xfrm>
              <a:off x="4375531" y="4301884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Shape 904"/>
            <p:cNvSpPr/>
            <p:nvPr/>
          </p:nvSpPr>
          <p:spPr>
            <a:xfrm>
              <a:off x="5882005" y="4301884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Shape 905"/>
            <p:cNvSpPr/>
            <p:nvPr/>
          </p:nvSpPr>
          <p:spPr>
            <a:xfrm>
              <a:off x="7388479" y="4301884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Shape 906"/>
            <p:cNvSpPr/>
            <p:nvPr/>
          </p:nvSpPr>
          <p:spPr>
            <a:xfrm>
              <a:off x="8894826" y="4301884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Shape 907"/>
            <p:cNvSpPr/>
            <p:nvPr/>
          </p:nvSpPr>
          <p:spPr>
            <a:xfrm>
              <a:off x="2139696" y="4795787"/>
              <a:ext cx="729450" cy="493890"/>
            </a:xfrm>
            <a:custGeom>
              <a:avLst/>
              <a:gdLst/>
              <a:ahLst/>
              <a:cxnLst/>
              <a:rect l="0" t="0" r="0" b="0"/>
              <a:pathLst>
                <a:path w="729450" h="493890">
                  <a:moveTo>
                    <a:pt x="0" y="0"/>
                  </a:moveTo>
                  <a:lnTo>
                    <a:pt x="729450" y="0"/>
                  </a:lnTo>
                  <a:lnTo>
                    <a:pt x="729450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Shape 908"/>
            <p:cNvSpPr/>
            <p:nvPr/>
          </p:nvSpPr>
          <p:spPr>
            <a:xfrm>
              <a:off x="2869057" y="4795787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Shape 909"/>
            <p:cNvSpPr/>
            <p:nvPr/>
          </p:nvSpPr>
          <p:spPr>
            <a:xfrm>
              <a:off x="4375531" y="4795787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Shape 910"/>
            <p:cNvSpPr/>
            <p:nvPr/>
          </p:nvSpPr>
          <p:spPr>
            <a:xfrm>
              <a:off x="5882005" y="4795787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Shape 911"/>
            <p:cNvSpPr/>
            <p:nvPr/>
          </p:nvSpPr>
          <p:spPr>
            <a:xfrm>
              <a:off x="7388479" y="4795787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Shape 912"/>
            <p:cNvSpPr/>
            <p:nvPr/>
          </p:nvSpPr>
          <p:spPr>
            <a:xfrm>
              <a:off x="8894826" y="4795787"/>
              <a:ext cx="1506474" cy="493890"/>
            </a:xfrm>
            <a:custGeom>
              <a:avLst/>
              <a:gdLst/>
              <a:ahLst/>
              <a:cxnLst/>
              <a:rect l="0" t="0" r="0" b="0"/>
              <a:pathLst>
                <a:path w="1506474" h="493890">
                  <a:moveTo>
                    <a:pt x="0" y="0"/>
                  </a:moveTo>
                  <a:lnTo>
                    <a:pt x="1506474" y="0"/>
                  </a:lnTo>
                  <a:lnTo>
                    <a:pt x="1506474" y="493890"/>
                  </a:lnTo>
                  <a:lnTo>
                    <a:pt x="0" y="493890"/>
                  </a:lnTo>
                  <a:lnTo>
                    <a:pt x="0" y="0"/>
                  </a:lnTo>
                </a:path>
              </a:pathLst>
            </a:custGeom>
            <a:solidFill>
              <a:srgbClr val="E9EBF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Shape 913"/>
            <p:cNvSpPr/>
            <p:nvPr/>
          </p:nvSpPr>
          <p:spPr>
            <a:xfrm>
              <a:off x="2139696" y="5289626"/>
              <a:ext cx="729450" cy="640080"/>
            </a:xfrm>
            <a:custGeom>
              <a:avLst/>
              <a:gdLst/>
              <a:ahLst/>
              <a:cxnLst/>
              <a:rect l="0" t="0" r="0" b="0"/>
              <a:pathLst>
                <a:path w="729450" h="640080">
                  <a:moveTo>
                    <a:pt x="0" y="0"/>
                  </a:moveTo>
                  <a:lnTo>
                    <a:pt x="729450" y="0"/>
                  </a:lnTo>
                  <a:lnTo>
                    <a:pt x="729450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Shape 914"/>
            <p:cNvSpPr/>
            <p:nvPr/>
          </p:nvSpPr>
          <p:spPr>
            <a:xfrm>
              <a:off x="2869057" y="5289626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Shape 915"/>
            <p:cNvSpPr/>
            <p:nvPr/>
          </p:nvSpPr>
          <p:spPr>
            <a:xfrm>
              <a:off x="4375531" y="5289626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Shape 916"/>
            <p:cNvSpPr/>
            <p:nvPr/>
          </p:nvSpPr>
          <p:spPr>
            <a:xfrm>
              <a:off x="5882005" y="5289626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Shape 917"/>
            <p:cNvSpPr/>
            <p:nvPr/>
          </p:nvSpPr>
          <p:spPr>
            <a:xfrm>
              <a:off x="7388479" y="5289626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Shape 918"/>
            <p:cNvSpPr/>
            <p:nvPr/>
          </p:nvSpPr>
          <p:spPr>
            <a:xfrm>
              <a:off x="8894826" y="5289626"/>
              <a:ext cx="1506474" cy="640080"/>
            </a:xfrm>
            <a:custGeom>
              <a:avLst/>
              <a:gdLst/>
              <a:ahLst/>
              <a:cxnLst/>
              <a:rect l="0" t="0" r="0" b="0"/>
              <a:pathLst>
                <a:path w="1506474" h="640080">
                  <a:moveTo>
                    <a:pt x="0" y="0"/>
                  </a:moveTo>
                  <a:lnTo>
                    <a:pt x="1506474" y="0"/>
                  </a:lnTo>
                  <a:lnTo>
                    <a:pt x="1506474" y="640080"/>
                  </a:lnTo>
                  <a:lnTo>
                    <a:pt x="0" y="640080"/>
                  </a:lnTo>
                  <a:lnTo>
                    <a:pt x="0" y="0"/>
                  </a:lnTo>
                </a:path>
              </a:pathLst>
            </a:custGeom>
            <a:solidFill>
              <a:srgbClr val="CFD5E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Shape 58"/>
            <p:cNvSpPr/>
            <p:nvPr/>
          </p:nvSpPr>
          <p:spPr>
            <a:xfrm>
              <a:off x="2869057" y="2014855"/>
              <a:ext cx="0" cy="3921201"/>
            </a:xfrm>
            <a:custGeom>
              <a:avLst/>
              <a:gdLst/>
              <a:ahLst/>
              <a:cxnLst/>
              <a:rect l="0" t="0" r="0" b="0"/>
              <a:pathLst>
                <a:path h="3921201">
                  <a:moveTo>
                    <a:pt x="0" y="0"/>
                  </a:moveTo>
                  <a:lnTo>
                    <a:pt x="0" y="3921201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Shape 59"/>
            <p:cNvSpPr/>
            <p:nvPr/>
          </p:nvSpPr>
          <p:spPr>
            <a:xfrm>
              <a:off x="4375531" y="2014855"/>
              <a:ext cx="0" cy="3921201"/>
            </a:xfrm>
            <a:custGeom>
              <a:avLst/>
              <a:gdLst/>
              <a:ahLst/>
              <a:cxnLst/>
              <a:rect l="0" t="0" r="0" b="0"/>
              <a:pathLst>
                <a:path h="3921201">
                  <a:moveTo>
                    <a:pt x="0" y="0"/>
                  </a:moveTo>
                  <a:lnTo>
                    <a:pt x="0" y="3921201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Shape 60"/>
            <p:cNvSpPr/>
            <p:nvPr/>
          </p:nvSpPr>
          <p:spPr>
            <a:xfrm>
              <a:off x="5882005" y="2014855"/>
              <a:ext cx="0" cy="3921201"/>
            </a:xfrm>
            <a:custGeom>
              <a:avLst/>
              <a:gdLst/>
              <a:ahLst/>
              <a:cxnLst/>
              <a:rect l="0" t="0" r="0" b="0"/>
              <a:pathLst>
                <a:path h="3921201">
                  <a:moveTo>
                    <a:pt x="0" y="0"/>
                  </a:moveTo>
                  <a:lnTo>
                    <a:pt x="0" y="3921201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Shape 61"/>
            <p:cNvSpPr/>
            <p:nvPr/>
          </p:nvSpPr>
          <p:spPr>
            <a:xfrm>
              <a:off x="7388479" y="2014855"/>
              <a:ext cx="0" cy="3921201"/>
            </a:xfrm>
            <a:custGeom>
              <a:avLst/>
              <a:gdLst/>
              <a:ahLst/>
              <a:cxnLst/>
              <a:rect l="0" t="0" r="0" b="0"/>
              <a:pathLst>
                <a:path h="3921201">
                  <a:moveTo>
                    <a:pt x="0" y="0"/>
                  </a:moveTo>
                  <a:lnTo>
                    <a:pt x="0" y="3921201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Shape 62"/>
            <p:cNvSpPr/>
            <p:nvPr/>
          </p:nvSpPr>
          <p:spPr>
            <a:xfrm>
              <a:off x="8894826" y="2014855"/>
              <a:ext cx="0" cy="3921201"/>
            </a:xfrm>
            <a:custGeom>
              <a:avLst/>
              <a:gdLst/>
              <a:ahLst/>
              <a:cxnLst/>
              <a:rect l="0" t="0" r="0" b="0"/>
              <a:pathLst>
                <a:path h="3921201">
                  <a:moveTo>
                    <a:pt x="0" y="0"/>
                  </a:moveTo>
                  <a:lnTo>
                    <a:pt x="0" y="3921201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Shape 63"/>
            <p:cNvSpPr/>
            <p:nvPr/>
          </p:nvSpPr>
          <p:spPr>
            <a:xfrm>
              <a:off x="2133346" y="2033905"/>
              <a:ext cx="8274304" cy="0"/>
            </a:xfrm>
            <a:custGeom>
              <a:avLst/>
              <a:gdLst/>
              <a:ahLst/>
              <a:cxnLst/>
              <a:rect l="0" t="0" r="0" b="0"/>
              <a:pathLst>
                <a:path w="8274304">
                  <a:moveTo>
                    <a:pt x="0" y="0"/>
                  </a:moveTo>
                  <a:lnTo>
                    <a:pt x="8274304" y="0"/>
                  </a:lnTo>
                </a:path>
              </a:pathLst>
            </a:custGeom>
            <a:noFill/>
            <a:ln w="381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Shape 64"/>
            <p:cNvSpPr/>
            <p:nvPr/>
          </p:nvSpPr>
          <p:spPr>
            <a:xfrm>
              <a:off x="2133346" y="2527808"/>
              <a:ext cx="8274304" cy="0"/>
            </a:xfrm>
            <a:custGeom>
              <a:avLst/>
              <a:gdLst/>
              <a:ahLst/>
              <a:cxnLst/>
              <a:rect l="0" t="0" r="0" b="0"/>
              <a:pathLst>
                <a:path w="8274304">
                  <a:moveTo>
                    <a:pt x="0" y="0"/>
                  </a:moveTo>
                  <a:lnTo>
                    <a:pt x="8274304" y="0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Shape 65"/>
            <p:cNvSpPr/>
            <p:nvPr/>
          </p:nvSpPr>
          <p:spPr>
            <a:xfrm>
              <a:off x="2133346" y="3021711"/>
              <a:ext cx="8274304" cy="0"/>
            </a:xfrm>
            <a:custGeom>
              <a:avLst/>
              <a:gdLst/>
              <a:ahLst/>
              <a:cxnLst/>
              <a:rect l="0" t="0" r="0" b="0"/>
              <a:pathLst>
                <a:path w="8274304">
                  <a:moveTo>
                    <a:pt x="0" y="0"/>
                  </a:moveTo>
                  <a:lnTo>
                    <a:pt x="8274304" y="0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Shape 66"/>
            <p:cNvSpPr/>
            <p:nvPr/>
          </p:nvSpPr>
          <p:spPr>
            <a:xfrm>
              <a:off x="2133346" y="3661791"/>
              <a:ext cx="8274304" cy="0"/>
            </a:xfrm>
            <a:custGeom>
              <a:avLst/>
              <a:gdLst/>
              <a:ahLst/>
              <a:cxnLst/>
              <a:rect l="0" t="0" r="0" b="0"/>
              <a:pathLst>
                <a:path w="8274304">
                  <a:moveTo>
                    <a:pt x="0" y="0"/>
                  </a:moveTo>
                  <a:lnTo>
                    <a:pt x="8274304" y="0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Shape 67"/>
            <p:cNvSpPr/>
            <p:nvPr/>
          </p:nvSpPr>
          <p:spPr>
            <a:xfrm>
              <a:off x="2133346" y="4301871"/>
              <a:ext cx="8274304" cy="0"/>
            </a:xfrm>
            <a:custGeom>
              <a:avLst/>
              <a:gdLst/>
              <a:ahLst/>
              <a:cxnLst/>
              <a:rect l="0" t="0" r="0" b="0"/>
              <a:pathLst>
                <a:path w="8274304">
                  <a:moveTo>
                    <a:pt x="0" y="0"/>
                  </a:moveTo>
                  <a:lnTo>
                    <a:pt x="8274304" y="0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Shape 68"/>
            <p:cNvSpPr/>
            <p:nvPr/>
          </p:nvSpPr>
          <p:spPr>
            <a:xfrm>
              <a:off x="2133346" y="4795774"/>
              <a:ext cx="8274304" cy="0"/>
            </a:xfrm>
            <a:custGeom>
              <a:avLst/>
              <a:gdLst/>
              <a:ahLst/>
              <a:cxnLst/>
              <a:rect l="0" t="0" r="0" b="0"/>
              <a:pathLst>
                <a:path w="8274304">
                  <a:moveTo>
                    <a:pt x="0" y="0"/>
                  </a:moveTo>
                  <a:lnTo>
                    <a:pt x="8274304" y="0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Shape 69"/>
            <p:cNvSpPr/>
            <p:nvPr/>
          </p:nvSpPr>
          <p:spPr>
            <a:xfrm>
              <a:off x="2133346" y="5289677"/>
              <a:ext cx="8274304" cy="0"/>
            </a:xfrm>
            <a:custGeom>
              <a:avLst/>
              <a:gdLst/>
              <a:ahLst/>
              <a:cxnLst/>
              <a:rect l="0" t="0" r="0" b="0"/>
              <a:pathLst>
                <a:path w="8274304">
                  <a:moveTo>
                    <a:pt x="0" y="0"/>
                  </a:moveTo>
                  <a:lnTo>
                    <a:pt x="8274304" y="0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Shape 70"/>
            <p:cNvSpPr/>
            <p:nvPr/>
          </p:nvSpPr>
          <p:spPr>
            <a:xfrm>
              <a:off x="2139696" y="1533652"/>
              <a:ext cx="0" cy="4402404"/>
            </a:xfrm>
            <a:custGeom>
              <a:avLst/>
              <a:gdLst/>
              <a:ahLst/>
              <a:cxnLst/>
              <a:rect l="0" t="0" r="0" b="0"/>
              <a:pathLst>
                <a:path h="4402404">
                  <a:moveTo>
                    <a:pt x="0" y="0"/>
                  </a:moveTo>
                  <a:lnTo>
                    <a:pt x="0" y="4402404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Shape 71"/>
            <p:cNvSpPr/>
            <p:nvPr/>
          </p:nvSpPr>
          <p:spPr>
            <a:xfrm>
              <a:off x="10401300" y="1533652"/>
              <a:ext cx="0" cy="4402404"/>
            </a:xfrm>
            <a:custGeom>
              <a:avLst/>
              <a:gdLst/>
              <a:ahLst/>
              <a:cxnLst/>
              <a:rect l="0" t="0" r="0" b="0"/>
              <a:pathLst>
                <a:path h="4402404">
                  <a:moveTo>
                    <a:pt x="0" y="0"/>
                  </a:moveTo>
                  <a:lnTo>
                    <a:pt x="0" y="4402404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Shape 72"/>
            <p:cNvSpPr/>
            <p:nvPr/>
          </p:nvSpPr>
          <p:spPr>
            <a:xfrm>
              <a:off x="2133346" y="1540002"/>
              <a:ext cx="8274304" cy="0"/>
            </a:xfrm>
            <a:custGeom>
              <a:avLst/>
              <a:gdLst/>
              <a:ahLst/>
              <a:cxnLst/>
              <a:rect l="0" t="0" r="0" b="0"/>
              <a:pathLst>
                <a:path w="8274304">
                  <a:moveTo>
                    <a:pt x="0" y="0"/>
                  </a:moveTo>
                  <a:lnTo>
                    <a:pt x="8274304" y="0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Shape 73"/>
            <p:cNvSpPr/>
            <p:nvPr/>
          </p:nvSpPr>
          <p:spPr>
            <a:xfrm>
              <a:off x="2133346" y="5929707"/>
              <a:ext cx="8274304" cy="0"/>
            </a:xfrm>
            <a:custGeom>
              <a:avLst/>
              <a:gdLst/>
              <a:ahLst/>
              <a:cxnLst/>
              <a:rect l="0" t="0" r="0" b="0"/>
              <a:pathLst>
                <a:path w="8274304">
                  <a:moveTo>
                    <a:pt x="0" y="0"/>
                  </a:moveTo>
                  <a:lnTo>
                    <a:pt x="8274304" y="0"/>
                  </a:ln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858512" y="1692148"/>
              <a:ext cx="2225254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ORARI MËSIMOR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33388" y="1692148"/>
              <a:ext cx="151411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–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699504" y="1692148"/>
              <a:ext cx="1310404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KLASA 9/1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300351" y="2186178"/>
              <a:ext cx="540884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ORA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84474" y="2186178"/>
              <a:ext cx="899648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E HËNË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11954" y="2186178"/>
              <a:ext cx="1111259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E MARTË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90539" y="2186178"/>
              <a:ext cx="1449654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E MËRKURË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83069" y="2186178"/>
              <a:ext cx="956199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E ENJTE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182989" y="2186178"/>
              <a:ext cx="1243211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E PREMTE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446655" y="2679725"/>
              <a:ext cx="154353" cy="31009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1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889250" y="2546351"/>
              <a:ext cx="1479550" cy="44319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Gjuhë shqipe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375530" y="2559050"/>
              <a:ext cx="1486235" cy="43076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 dirty="0" err="1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Gjuhë</a:t>
              </a:r>
              <a:r>
                <a:rPr kumimoji="0" lang="en-US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 </a:t>
              </a: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shqipe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899150" y="2546351"/>
              <a:ext cx="1514589" cy="4434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Matematikë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397750" y="2546351"/>
              <a:ext cx="1489075" cy="4434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Gjuhë shqipe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8894825" y="2527821"/>
              <a:ext cx="1532116" cy="46199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Art muzikor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446655" y="3247136"/>
              <a:ext cx="154147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2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876549" y="3041650"/>
              <a:ext cx="1674903" cy="5151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Teknologji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375531" y="3035300"/>
              <a:ext cx="1498219" cy="6096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Gjuhë gjermane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080762" y="3247136"/>
              <a:ext cx="935525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 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905500" y="3035300"/>
              <a:ext cx="1482979" cy="5215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Gjeografi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405885" y="3054350"/>
              <a:ext cx="1489067" cy="5024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Teknologji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8915401" y="3041650"/>
              <a:ext cx="1466849" cy="3780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Art figurativ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446655" y="3886988"/>
              <a:ext cx="154353" cy="31009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3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895599" y="3677438"/>
              <a:ext cx="1343025" cy="51964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Matematik</a:t>
              </a:r>
              <a:r>
                <a:rPr kumimoji="0" lang="en-US" sz="14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ë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783203" y="3886988"/>
              <a:ext cx="629589" cy="31009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 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387850" y="3661792"/>
              <a:ext cx="1485900" cy="59905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Gjuhë angleze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687570" y="4024757"/>
              <a:ext cx="1174195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 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916549" y="3677438"/>
              <a:ext cx="1489337" cy="31009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Histori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413738" y="3677438"/>
              <a:ext cx="1481087" cy="6151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Gjuhë shqipe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886826" y="3677438"/>
              <a:ext cx="1514474" cy="6151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Edukatë qytetare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446655" y="4454525"/>
              <a:ext cx="154147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4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869146" y="4318001"/>
              <a:ext cx="1480604" cy="4462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Gjuhë angleze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375530" y="4311651"/>
              <a:ext cx="1457093" cy="45255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Kimi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82005" y="4318001"/>
              <a:ext cx="1506474" cy="4381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Gjuhë angleze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324725" y="4318001"/>
              <a:ext cx="1546225" cy="4462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Gjuhë gjermane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915400" y="4318001"/>
              <a:ext cx="1478280" cy="4462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Fizikë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446655" y="4948555"/>
              <a:ext cx="154147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5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876549" y="4813301"/>
              <a:ext cx="1498981" cy="4449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Kimi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343400" y="4806950"/>
              <a:ext cx="1606550" cy="4826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Edukatë qytetare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882005" y="4813301"/>
              <a:ext cx="1506474" cy="4635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Biologji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405885" y="4795775"/>
              <a:ext cx="1489067" cy="46246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Matematikë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8921750" y="4832351"/>
              <a:ext cx="1479550" cy="4258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Edukatë fizike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446655" y="5515509"/>
              <a:ext cx="154147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6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889250" y="5289626"/>
              <a:ext cx="1479550" cy="6400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Biologji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229610" y="5652440"/>
              <a:ext cx="1043327" cy="31009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</a:rPr>
                <a:t> 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375531" y="5302251"/>
              <a:ext cx="1682649" cy="522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Matematikë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905500" y="5327650"/>
              <a:ext cx="1482979" cy="5905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Edukatë Fizike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388479" y="5302251"/>
              <a:ext cx="1506346" cy="6159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Fizikë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pic>
          <p:nvPicPr>
            <p:cNvPr id="118" name="Picture 117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848088" y="4380992"/>
              <a:ext cx="2340864" cy="2474977"/>
            </a:xfrm>
            <a:prstGeom prst="rect">
              <a:avLst/>
            </a:prstGeom>
          </p:spPr>
        </p:pic>
        <p:sp>
          <p:nvSpPr>
            <p:cNvPr id="119" name="Rectangle 118"/>
            <p:cNvSpPr/>
            <p:nvPr/>
          </p:nvSpPr>
          <p:spPr>
            <a:xfrm>
              <a:off x="8902700" y="5302251"/>
              <a:ext cx="1498599" cy="6159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0" cap="none" spc="0" normalizeH="0" baseline="0" noProof="0">
                  <a:ln>
                    <a:noFill/>
                  </a:ln>
                  <a:solidFill>
                    <a:srgbClr val="222A35"/>
                  </a:solidFill>
                  <a:effectLst/>
                  <a:uLnTx/>
                  <a:uFillTx/>
                  <a:latin typeface="Times New Roman"/>
                  <a:ea typeface="Calibri"/>
                  <a:cs typeface="Calibri"/>
                </a:rPr>
                <a:t>Histori 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endParaRPr>
            </a:p>
          </p:txBody>
        </p:sp>
        <p:pic>
          <p:nvPicPr>
            <p:cNvPr id="120" name="Picture 119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5443728" y="0"/>
              <a:ext cx="1114044" cy="1455420"/>
            </a:xfrm>
            <a:prstGeom prst="rect">
              <a:avLst/>
            </a:prstGeom>
          </p:spPr>
        </p:pic>
        <p:pic>
          <p:nvPicPr>
            <p:cNvPr id="121" name="Picture 120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364236" y="2628900"/>
              <a:ext cx="876300" cy="858012"/>
            </a:xfrm>
            <a:prstGeom prst="rect">
              <a:avLst/>
            </a:prstGeom>
          </p:spPr>
        </p:pic>
        <p:pic>
          <p:nvPicPr>
            <p:cNvPr id="122" name="Picture 121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0" y="4664964"/>
              <a:ext cx="3040380" cy="2193036"/>
            </a:xfrm>
            <a:prstGeom prst="rect">
              <a:avLst/>
            </a:prstGeom>
          </p:spPr>
        </p:pic>
        <p:pic>
          <p:nvPicPr>
            <p:cNvPr id="123" name="Picture 122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2187448" y="0"/>
              <a:ext cx="2359152" cy="1331976"/>
            </a:xfrm>
            <a:prstGeom prst="rect">
              <a:avLst/>
            </a:prstGeom>
          </p:spPr>
        </p:pic>
        <p:pic>
          <p:nvPicPr>
            <p:cNvPr id="124" name="Picture 123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7615936" y="0"/>
              <a:ext cx="2356104" cy="1295400"/>
            </a:xfrm>
            <a:prstGeom prst="rect">
              <a:avLst/>
            </a:prstGeom>
          </p:spPr>
        </p:pic>
        <p:pic>
          <p:nvPicPr>
            <p:cNvPr id="125" name="Picture 124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4993640" y="5787136"/>
              <a:ext cx="2359152" cy="1069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965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BSK</dc:creator>
  <cp:lastModifiedBy>User</cp:lastModifiedBy>
  <cp:revision>1</cp:revision>
  <dcterms:created xsi:type="dcterms:W3CDTF">2021-10-06T08:06:50Z</dcterms:created>
  <dcterms:modified xsi:type="dcterms:W3CDTF">2021-10-06T08:12:03Z</dcterms:modified>
</cp:coreProperties>
</file>