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981" autoAdjust="0"/>
  </p:normalViewPr>
  <p:slideViewPr>
    <p:cSldViewPr snapToGrid="0">
      <p:cViewPr varScale="1">
        <p:scale>
          <a:sx n="76" d="100"/>
          <a:sy n="76" d="100"/>
        </p:scale>
        <p:origin x="126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3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2">
            <a:extLst>
              <a:ext uri="{FF2B5EF4-FFF2-40B4-BE49-F238E27FC236}">
                <a16:creationId xmlns:a16="http://schemas.microsoft.com/office/drawing/2014/main" id="{83619DDE-1951-4F92-A526-34D74CF0F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9396">
            <a:off x="9939912" y="2125466"/>
            <a:ext cx="2095559" cy="1945148"/>
          </a:xfrm>
          <a:prstGeom prst="rect">
            <a:avLst/>
          </a:prstGeom>
        </p:spPr>
      </p:pic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-419823" y="1701706"/>
            <a:ext cx="2501077" cy="2501077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701608">
            <a:off x="9959136" y="-82192"/>
            <a:ext cx="2498565" cy="2498565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10800000">
            <a:off x="-145126" y="-137937"/>
            <a:ext cx="2008879" cy="2008879"/>
          </a:xfrm>
          <a:prstGeom prst="rect">
            <a:avLst/>
          </a:prstGeom>
        </p:spPr>
      </p:pic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F7CA3580-A6F3-4D7C-B771-C55A558F1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91071"/>
              </p:ext>
            </p:extLst>
          </p:nvPr>
        </p:nvGraphicFramePr>
        <p:xfrm>
          <a:off x="1661653" y="1167091"/>
          <a:ext cx="8925189" cy="464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592">
                  <a:extLst>
                    <a:ext uri="{9D8B030D-6E8A-4147-A177-3AD203B41FA5}">
                      <a16:colId xmlns:a16="http://schemas.microsoft.com/office/drawing/2014/main" val="2727658527"/>
                    </a:ext>
                  </a:extLst>
                </a:gridCol>
                <a:gridCol w="1807072">
                  <a:extLst>
                    <a:ext uri="{9D8B030D-6E8A-4147-A177-3AD203B41FA5}">
                      <a16:colId xmlns:a16="http://schemas.microsoft.com/office/drawing/2014/main" val="701025549"/>
                    </a:ext>
                  </a:extLst>
                </a:gridCol>
                <a:gridCol w="1567232">
                  <a:extLst>
                    <a:ext uri="{9D8B030D-6E8A-4147-A177-3AD203B41FA5}">
                      <a16:colId xmlns:a16="http://schemas.microsoft.com/office/drawing/2014/main" val="3784516319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500432044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3874182627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2039678263"/>
                    </a:ext>
                  </a:extLst>
                </a:gridCol>
              </a:tblGrid>
              <a:tr h="47736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ORARI MËSIMOR – KLASA V/1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894756"/>
                  </a:ext>
                </a:extLst>
              </a:tr>
              <a:tr h="6545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HËNË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MARTË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 MËRKURË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ENJTE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 PREMTE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045435"/>
                  </a:ext>
                </a:extLst>
              </a:tr>
              <a:tr h="2566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Shoqëria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mjedisi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12791"/>
                  </a:ext>
                </a:extLst>
              </a:tr>
              <a:tr h="5575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Njeriu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natyra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Histori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muzikore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62691"/>
                  </a:ext>
                </a:extLst>
              </a:tr>
              <a:tr h="477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fizike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dirty="0"/>
                        <a:t>Gjuhë 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Shoqëria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mjedisi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106356"/>
                  </a:ext>
                </a:extLst>
              </a:tr>
              <a:tr h="477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Histori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dirty="0"/>
                        <a:t>Edukatë fizike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Matematikë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616070"/>
                  </a:ext>
                </a:extLst>
              </a:tr>
              <a:tr h="4773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angleze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dirty="0"/>
                        <a:t>Matematikë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299679"/>
                  </a:ext>
                </a:extLst>
              </a:tr>
              <a:tr h="6186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Njeriu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dhe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natyra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Shkathtësi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për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jetë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Edukatë</a:t>
                      </a:r>
                      <a:r>
                        <a:rPr lang="en-US" dirty="0"/>
                        <a:t> figurative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Gjuhë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/>
                        <a:t>Gjuhë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amtare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367773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9EBA54CC-A33F-4515-ADCC-F31D0169BE6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77129"/>
          <a:stretch/>
        </p:blipFill>
        <p:spPr>
          <a:xfrm>
            <a:off x="5443187" y="1"/>
            <a:ext cx="1114005" cy="116709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787483B4-9DB6-4D2A-8BFF-EB816F304A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92229" y="4382564"/>
            <a:ext cx="1904373" cy="2475436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6585CDD0-9F84-4A38-ADE5-812C453F73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212" y="2629124"/>
            <a:ext cx="876007" cy="85848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3C32603A-F8B4-47D3-8641-628C1134CD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4665347"/>
            <a:ext cx="3040097" cy="2192653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E9305CA5-A6C8-447E-B553-E4CA2F83FC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58455" y="-420917"/>
            <a:ext cx="2574840" cy="25748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8CB6DDFC-73F0-447C-BD3F-A09FE2BF1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38763" y="-420917"/>
            <a:ext cx="2574840" cy="257484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917880E2-8386-4D19-AD40-CD9CDD2690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3295" y="5761673"/>
            <a:ext cx="2574840" cy="123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16c05727-aa75-4e4a-9b5f-8a80a1165891"/>
    <ds:schemaRef ds:uri="71af3243-3dd4-4a8d-8c0d-dd76da1f02a5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79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2019-09-16T13:53:14Z</dcterms:created>
  <dcterms:modified xsi:type="dcterms:W3CDTF">2021-10-01T10:20:06Z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